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Proxima Nova"/>
      <p:regular r:id="rId14"/>
      <p:bold r:id="rId15"/>
      <p:italic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ProximaNova-bold.fntdata"/><Relationship Id="rId14" Type="http://schemas.openxmlformats.org/officeDocument/2006/relationships/font" Target="fonts/ProximaNova-regular.fntdata"/><Relationship Id="rId17" Type="http://schemas.openxmlformats.org/officeDocument/2006/relationships/font" Target="fonts/ProximaNova-boldItalic.fntdata"/><Relationship Id="rId16" Type="http://schemas.openxmlformats.org/officeDocument/2006/relationships/font" Target="fonts/ProximaNova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ccfedfa212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ccfedfa212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cfedfa212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cfedfa212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c9487363e4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c9487363e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d34fc70db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d34fc70db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bd34fc70db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bd34fc70db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ccfedfa212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ccfedfa212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bd34fc70db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bd34fc70db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youtube.com/watch?v=c2yXOWjJfzs" TargetMode="External"/><Relationship Id="rId4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docs.google.com/document/d/1ed2GPty5WIwMjTnGrvWwfex46B3vNsHrcZ--pQrHIxw/edit?usp=sharing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510450" y="545325"/>
            <a:ext cx="8123100" cy="230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CCDA 2021-2022 Board Leadership Volunteer Recruitment</a:t>
            </a:r>
            <a:endParaRPr/>
          </a:p>
        </p:txBody>
      </p:sp>
      <p:pic>
        <p:nvPicPr>
          <p:cNvPr id="60" name="Google Shape;6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69461" y="3188025"/>
            <a:ext cx="2005075" cy="170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229875"/>
            <a:ext cx="8520600" cy="78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Join our Leadership Board?</a:t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114950" y="1017725"/>
            <a:ext cx="5416500" cy="39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Collaborate with a dedicated, fun group of like-minded professionals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Create professional development opportunities for your local California career practitioner peers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Develop your skills: leadership, collaboration, event planning, publicity/marketing, member services, and much more!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Leadership and volunteer service in your field looks great on your resume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Many CCDA volunteers have obtained meaningful employment through CCDA contacts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CCDA member are mentors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CCDA professionals are great resources for industry knowledge &amp; sharing best practices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CCDA members refer clients to other CCDA members</a:t>
            </a:r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7100" y="1118025"/>
            <a:ext cx="3450500" cy="345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229875"/>
            <a:ext cx="8520600" cy="78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 (From 2020-21 Recruitment Cycle)</a:t>
            </a:r>
            <a:endParaRPr/>
          </a:p>
        </p:txBody>
      </p:sp>
      <p:pic>
        <p:nvPicPr>
          <p:cNvPr descr="Curious about joining the CCDA Leadership Board? Check out this short video to learn more! &#10;&#10;Music: Fomalhaut by Pictures of the Floating World (Creative Commons). Video edited by Shelby McIntyre. &#10;&#10;[Created May 2020 for recruitment efforts for the California Career Development Association, edited from 1-hour board recruitment Zoom call]" id="73" name="Google Shape;73;p15" title="CCDA Board Leadership Recruitment Vide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5313" y="873875"/>
            <a:ext cx="5273375" cy="395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123950"/>
            <a:ext cx="8520600" cy="89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2021-22 CCDA Organizational </a:t>
            </a:r>
            <a:r>
              <a:rPr lang="en"/>
              <a:t>Structure</a:t>
            </a: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600" y="735050"/>
            <a:ext cx="7374523" cy="414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2021-22 Board Structure</a:t>
            </a:r>
            <a:endParaRPr/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311700" y="1152475"/>
            <a:ext cx="5290500" cy="38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Executive Board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General Board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Condensed description of each board role</a:t>
            </a:r>
            <a:endParaRPr>
              <a:solidFill>
                <a:srgbClr val="0000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Standing Committees (All  board members welcome to join any committee of interest)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 Hoc Committees (s</a:t>
            </a:r>
            <a:r>
              <a:rPr lang="en"/>
              <a:t>hape other committees as projects/goals come up)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i="1" lang="en"/>
              <a:t>All Committees Meet Monthly</a:t>
            </a:r>
            <a:endParaRPr i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i="1" lang="en"/>
              <a:t>Quarterly Full Board Calls</a:t>
            </a:r>
            <a:endParaRPr i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i="1" lang="en"/>
              <a:t>2 Board Retreats - July &amp; January</a:t>
            </a:r>
            <a:endParaRPr i="1"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2100" y="26"/>
            <a:ext cx="2461150" cy="514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2021 Recruitment Timeline</a:t>
            </a:r>
            <a:endParaRPr/>
          </a:p>
        </p:txBody>
      </p:sp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April 16th, 10am</a:t>
            </a:r>
            <a:r>
              <a:rPr lang="en"/>
              <a:t> - board leadership volunteer recruitment info session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April 16th-May 14th</a:t>
            </a:r>
            <a:r>
              <a:rPr lang="en"/>
              <a:t> - Call for nominations for elected positions and committees (self-nominations encouraged)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May 15-May 28</a:t>
            </a:r>
            <a:r>
              <a:rPr lang="en"/>
              <a:t> - nominations committee vet candidates and choose an executive board slate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May 31- June 14 </a:t>
            </a:r>
            <a:r>
              <a:rPr lang="en"/>
              <a:t>- voting period for executive committee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June 15-30</a:t>
            </a:r>
            <a:r>
              <a:rPr lang="en"/>
              <a:t> - finalize elections and committee assignments, announce executive board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title"/>
          </p:nvPr>
        </p:nvSpPr>
        <p:spPr>
          <a:xfrm>
            <a:off x="311700" y="229875"/>
            <a:ext cx="8520600" cy="78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we looking for?</a:t>
            </a:r>
            <a:endParaRPr/>
          </a:p>
        </p:txBody>
      </p:sp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475625" y="862775"/>
            <a:ext cx="8030700" cy="41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Qualities we value in board members include: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Communication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Collaboration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Follow-through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Leadership / Vision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Diverse experiences &amp; perspectives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Career practitioners in various regions of California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Career practitioners in various sectors (private practice, k-12, higher ed, etc.)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Career practitioners with various backgrounds &amp; identities (ethnicity, gender, etc.)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Commitment to the Organization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Current CCDA member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Previous Board Leadership Experience</a:t>
            </a:r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499150" y="562350"/>
            <a:ext cx="3476950" cy="230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CCDA 2021-2022 Priorities</a:t>
            </a:r>
            <a:endParaRPr/>
          </a:p>
        </p:txBody>
      </p:sp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311700" y="1152475"/>
            <a:ext cx="8520600" cy="378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Intra-Board: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Sustainability/Consistency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Clarity/Transparency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Ownership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Organization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Data - gathering, analyzing, and implementing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Association-wide: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Equity - within &amp; beyond association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Support &amp; healing - collective trauma of pandemic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Upholding our mission: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Professional Development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Community Building / Networking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Advocacy on Behalf of the </a:t>
            </a:r>
            <a:r>
              <a:rPr lang="en"/>
              <a:t>Profession</a:t>
            </a:r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39541">
            <a:off x="6088849" y="2295925"/>
            <a:ext cx="2685878" cy="244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 rotWithShape="1">
          <a:blip r:embed="rId4">
            <a:alphaModFix/>
          </a:blip>
          <a:srcRect b="7060" l="13093" r="9518" t="29386"/>
          <a:stretch/>
        </p:blipFill>
        <p:spPr>
          <a:xfrm>
            <a:off x="4761075" y="210224"/>
            <a:ext cx="3643325" cy="2243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